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4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0D43D-64D2-42F2-89B8-7B7894F41BAF}" type="datetimeFigureOut">
              <a:rPr lang="en-SG" smtClean="0"/>
              <a:t>18/5/2018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150C5-CC87-43D8-8047-856AB77FF5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6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58ED-D6B2-4B1E-AB42-A9AD17C6D870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9FA1-605C-47AE-B4C2-0A2A71BA54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7C4D-9DFE-4F2B-8DEA-D08B9514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97768"/>
            <a:ext cx="86868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1" dirty="0"/>
              <a:t>Be the Product of the Product</a:t>
            </a:r>
            <a:br>
              <a:rPr lang="en-US" dirty="0"/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Customers Referral and their Testimonials</a:t>
            </a:r>
            <a:endParaRPr lang="en-S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48C68-6469-48DF-932B-B021BF4D5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417639"/>
            <a:ext cx="4525963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A5944-A31C-41DD-BAE4-7BAB39238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68" y="2039523"/>
            <a:ext cx="4525964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DBB-DD1C-444D-B2BF-0CFF3D05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578" y="-144195"/>
            <a:ext cx="9083352" cy="11430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/>
              <a:t>Leverage social media and sell globally </a:t>
            </a:r>
            <a:endParaRPr lang="en-SG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1146C-DFC3-41C8-A229-0B17C28DE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36" y="908720"/>
            <a:ext cx="4602409" cy="59492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162E5-2768-4CED-A0B7-7B8909247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67" y="701661"/>
            <a:ext cx="3951998" cy="6141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F02BB-055F-4082-88B9-FD0FA3808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1050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Wingdings</vt:lpstr>
      <vt:lpstr>Office 佈景主題</vt:lpstr>
      <vt:lpstr>Be the Product of the Product Customers Referral and their Testimonials</vt:lpstr>
      <vt:lpstr>Leverage social media and sell globally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使用者</dc:creator>
  <cp:lastModifiedBy>Jermaine Khoo</cp:lastModifiedBy>
  <cp:revision>27</cp:revision>
  <dcterms:created xsi:type="dcterms:W3CDTF">2017-09-20T05:22:18Z</dcterms:created>
  <dcterms:modified xsi:type="dcterms:W3CDTF">2018-05-18T09:37:49Z</dcterms:modified>
</cp:coreProperties>
</file>